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veat Bold" panose="020B0604020202020204" charset="-5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4" r="-41428" b="-757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2981" y="9094704"/>
            <a:ext cx="1476303" cy="937652"/>
          </a:xfrm>
          <a:custGeom>
            <a:avLst/>
            <a:gdLst/>
            <a:ahLst/>
            <a:cxnLst/>
            <a:rect l="l" t="t" r="r" b="b"/>
            <a:pathLst>
              <a:path w="1476303" h="937652">
                <a:moveTo>
                  <a:pt x="0" y="0"/>
                </a:moveTo>
                <a:lnTo>
                  <a:pt x="1476302" y="0"/>
                </a:lnTo>
                <a:lnTo>
                  <a:pt x="1476302" y="937652"/>
                </a:lnTo>
                <a:lnTo>
                  <a:pt x="0" y="937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35372" y="404773"/>
            <a:ext cx="3438750" cy="1491088"/>
            <a:chOff x="0" y="0"/>
            <a:chExt cx="4584999" cy="198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4999" cy="1988117"/>
            </a:xfrm>
            <a:custGeom>
              <a:avLst/>
              <a:gdLst/>
              <a:ahLst/>
              <a:cxnLst/>
              <a:rect l="l" t="t" r="r" b="b"/>
              <a:pathLst>
                <a:path w="4584999" h="1988117">
                  <a:moveTo>
                    <a:pt x="0" y="0"/>
                  </a:moveTo>
                  <a:lnTo>
                    <a:pt x="4584999" y="0"/>
                  </a:lnTo>
                  <a:lnTo>
                    <a:pt x="4584999" y="1988117"/>
                  </a:lnTo>
                  <a:lnTo>
                    <a:pt x="0" y="1988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65179" y="1724968"/>
              <a:ext cx="2670772" cy="263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8"/>
                </a:lnSpc>
              </a:pPr>
              <a:r>
                <a:rPr lang="en-US" sz="1492">
                  <a:solidFill>
                    <a:srgbClr val="FAF6F6"/>
                  </a:solidFill>
                  <a:latin typeface="Caveat Bold"/>
                </a:rPr>
                <a:t>Форум Местной Филантропии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47973" y="2522967"/>
            <a:ext cx="7298717" cy="98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5">
                <a:solidFill>
                  <a:srgbClr val="027E3F"/>
                </a:solidFill>
                <a:latin typeface="Caveat Bold"/>
              </a:rPr>
              <a:t>Информация об организации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4" r="-41428" b="-757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2981" y="9094704"/>
            <a:ext cx="1476303" cy="937652"/>
          </a:xfrm>
          <a:custGeom>
            <a:avLst/>
            <a:gdLst/>
            <a:ahLst/>
            <a:cxnLst/>
            <a:rect l="l" t="t" r="r" b="b"/>
            <a:pathLst>
              <a:path w="1476303" h="937652">
                <a:moveTo>
                  <a:pt x="0" y="0"/>
                </a:moveTo>
                <a:lnTo>
                  <a:pt x="1476302" y="0"/>
                </a:lnTo>
                <a:lnTo>
                  <a:pt x="1476302" y="937652"/>
                </a:lnTo>
                <a:lnTo>
                  <a:pt x="0" y="937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35372" y="404773"/>
            <a:ext cx="3438750" cy="1491088"/>
            <a:chOff x="0" y="0"/>
            <a:chExt cx="4584999" cy="198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4999" cy="1988117"/>
            </a:xfrm>
            <a:custGeom>
              <a:avLst/>
              <a:gdLst/>
              <a:ahLst/>
              <a:cxnLst/>
              <a:rect l="l" t="t" r="r" b="b"/>
              <a:pathLst>
                <a:path w="4584999" h="1988117">
                  <a:moveTo>
                    <a:pt x="0" y="0"/>
                  </a:moveTo>
                  <a:lnTo>
                    <a:pt x="4584999" y="0"/>
                  </a:lnTo>
                  <a:lnTo>
                    <a:pt x="4584999" y="1988117"/>
                  </a:lnTo>
                  <a:lnTo>
                    <a:pt x="0" y="1988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65179" y="1724968"/>
              <a:ext cx="2670772" cy="263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8"/>
                </a:lnSpc>
              </a:pPr>
              <a:r>
                <a:rPr lang="en-US" sz="1492">
                  <a:solidFill>
                    <a:srgbClr val="FAF6F6"/>
                  </a:solidFill>
                  <a:latin typeface="Caveat Bold"/>
                </a:rPr>
                <a:t>Форум Местной Филантропии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65715" y="2284842"/>
            <a:ext cx="7415734" cy="201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5">
                <a:solidFill>
                  <a:srgbClr val="027E3F"/>
                </a:solidFill>
                <a:latin typeface="Caveat Bold"/>
              </a:rPr>
              <a:t> Самая известная успешная </a:t>
            </a:r>
          </a:p>
          <a:p>
            <a:pPr algn="ctr">
              <a:lnSpc>
                <a:spcPts val="8170"/>
              </a:lnSpc>
            </a:pPr>
            <a:r>
              <a:rPr lang="en-US" sz="5835">
                <a:solidFill>
                  <a:srgbClr val="027E3F"/>
                </a:solidFill>
                <a:latin typeface="Caveat Bold"/>
              </a:rPr>
              <a:t>практика организации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4" r="-41428" b="-757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32528" y="9094704"/>
            <a:ext cx="1476303" cy="937652"/>
          </a:xfrm>
          <a:custGeom>
            <a:avLst/>
            <a:gdLst/>
            <a:ahLst/>
            <a:cxnLst/>
            <a:rect l="l" t="t" r="r" b="b"/>
            <a:pathLst>
              <a:path w="1476303" h="937652">
                <a:moveTo>
                  <a:pt x="0" y="0"/>
                </a:moveTo>
                <a:lnTo>
                  <a:pt x="1476302" y="0"/>
                </a:lnTo>
                <a:lnTo>
                  <a:pt x="1476302" y="937652"/>
                </a:lnTo>
                <a:lnTo>
                  <a:pt x="0" y="937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79170" y="404773"/>
            <a:ext cx="3438750" cy="1491088"/>
            <a:chOff x="0" y="0"/>
            <a:chExt cx="4584999" cy="198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4999" cy="1988117"/>
            </a:xfrm>
            <a:custGeom>
              <a:avLst/>
              <a:gdLst/>
              <a:ahLst/>
              <a:cxnLst/>
              <a:rect l="l" t="t" r="r" b="b"/>
              <a:pathLst>
                <a:path w="4584999" h="1988117">
                  <a:moveTo>
                    <a:pt x="0" y="0"/>
                  </a:moveTo>
                  <a:lnTo>
                    <a:pt x="4584999" y="0"/>
                  </a:lnTo>
                  <a:lnTo>
                    <a:pt x="4584999" y="1988117"/>
                  </a:lnTo>
                  <a:lnTo>
                    <a:pt x="0" y="1988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65179" y="1724968"/>
              <a:ext cx="2670772" cy="263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8"/>
                </a:lnSpc>
              </a:pPr>
              <a:r>
                <a:rPr lang="en-US" sz="1492">
                  <a:solidFill>
                    <a:srgbClr val="FAF6F6"/>
                  </a:solidFill>
                  <a:latin typeface="Caveat Bold"/>
                </a:rPr>
                <a:t>Форум Местной Филантропии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59379" y="2522967"/>
            <a:ext cx="13716000" cy="201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5">
                <a:solidFill>
                  <a:srgbClr val="027E3F"/>
                </a:solidFill>
                <a:latin typeface="Caveat Bold"/>
              </a:rPr>
              <a:t>Очень хорошая менее известная практика или практика, которую необходимо доработать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14" r="-41428" b="-757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2981" y="9094704"/>
            <a:ext cx="1476303" cy="937652"/>
          </a:xfrm>
          <a:custGeom>
            <a:avLst/>
            <a:gdLst/>
            <a:ahLst/>
            <a:cxnLst/>
            <a:rect l="l" t="t" r="r" b="b"/>
            <a:pathLst>
              <a:path w="1476303" h="937652">
                <a:moveTo>
                  <a:pt x="0" y="0"/>
                </a:moveTo>
                <a:lnTo>
                  <a:pt x="1476302" y="0"/>
                </a:lnTo>
                <a:lnTo>
                  <a:pt x="1476302" y="937652"/>
                </a:lnTo>
                <a:lnTo>
                  <a:pt x="0" y="937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35372" y="404773"/>
            <a:ext cx="3438750" cy="1491088"/>
            <a:chOff x="0" y="0"/>
            <a:chExt cx="4584999" cy="19881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4999" cy="1988117"/>
            </a:xfrm>
            <a:custGeom>
              <a:avLst/>
              <a:gdLst/>
              <a:ahLst/>
              <a:cxnLst/>
              <a:rect l="l" t="t" r="r" b="b"/>
              <a:pathLst>
                <a:path w="4584999" h="1988117">
                  <a:moveTo>
                    <a:pt x="0" y="0"/>
                  </a:moveTo>
                  <a:lnTo>
                    <a:pt x="4584999" y="0"/>
                  </a:lnTo>
                  <a:lnTo>
                    <a:pt x="4584999" y="1988117"/>
                  </a:lnTo>
                  <a:lnTo>
                    <a:pt x="0" y="1988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65179" y="1724968"/>
              <a:ext cx="2670772" cy="263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8"/>
                </a:lnSpc>
              </a:pPr>
              <a:r>
                <a:rPr lang="en-US" sz="1492">
                  <a:solidFill>
                    <a:srgbClr val="FAF6F6"/>
                  </a:solidFill>
                  <a:latin typeface="Caveat Bold"/>
                </a:rPr>
                <a:t>Форум Местной Филантропии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78029" y="2618217"/>
            <a:ext cx="10638606" cy="2019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5">
                <a:solidFill>
                  <a:srgbClr val="027E3F"/>
                </a:solidFill>
                <a:latin typeface="Caveat Bold"/>
              </a:rPr>
              <a:t>Провал - практика, </a:t>
            </a:r>
          </a:p>
          <a:p>
            <a:pPr algn="ctr">
              <a:lnSpc>
                <a:spcPts val="8170"/>
              </a:lnSpc>
            </a:pPr>
            <a:r>
              <a:rPr lang="en-US" sz="5835">
                <a:solidFill>
                  <a:srgbClr val="027E3F"/>
                </a:solidFill>
                <a:latin typeface="Caveat Bold"/>
              </a:rPr>
              <a:t>которая не дала ожидаемого результата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Произвольный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Caveat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Местной Филантропии</dc:title>
  <cp:lastModifiedBy>silut</cp:lastModifiedBy>
  <cp:revision>2</cp:revision>
  <dcterms:created xsi:type="dcterms:W3CDTF">2006-08-16T00:00:00Z</dcterms:created>
  <dcterms:modified xsi:type="dcterms:W3CDTF">2024-05-20T18:13:48Z</dcterms:modified>
  <dc:identifier>DAGFyRjINqE</dc:identifier>
</cp:coreProperties>
</file>